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14a4b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14a4b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14a4b9c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14a4b9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14a4b9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14a4b9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14a4b9c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14a4b9c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414a4b9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414a4b9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414a4b9c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414a4b9c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14a4b9c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14a4b9c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14a4b9c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14a4b9c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14a4b9c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14a4b9c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414a4b9c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414a4b9c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HQIpluVaKHhYeYm9skCkegqIbSENULWA/view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drive.google.com/file/d/1Vq_srzLpqE_v_FNaf0ICwPn4AkdxTQ6b/view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sp8hSdL49vIh1Hv3wL0AsK8F9fAHH1uC/view" TargetMode="External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oKhHAON7HFCjT5C3c08_huJmtTg1E9Yp/view" TargetMode="External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hyperlink" Target="http://drive.google.com/file/d/1g-eKkTIUuosI31IJDVP-GQJND_BA3Z6v/view" TargetMode="External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TZDso3BwLbT6PLMTLsImMrHYpRLruOVl/view" TargetMode="External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hyperlink" Target="http://drive.google.com/file/d/18_eFehUuXBDHqEf8aHbBtXZZae_xXrF3/view" TargetMode="External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://drive.google.com/file/d/1HGRn3n90F1mx6Ssm4yEse1O1ncneHhLs/view" TargetMode="External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88"/>
            <a:ext cx="9144000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775" y="190524"/>
            <a:ext cx="2771775" cy="45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" y="0"/>
            <a:ext cx="91170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title="Bluppers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600" y="2130775"/>
            <a:ext cx="4334400" cy="24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 title="Bluppers 2.MO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130775"/>
            <a:ext cx="4334405" cy="24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3075" y="118225"/>
            <a:ext cx="2809226" cy="201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13"/>
            <a:ext cx="9143999" cy="512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0"/>
            <a:ext cx="9144001" cy="513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IMG_0436 2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9000" y="1730200"/>
            <a:ext cx="3373226" cy="18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87"/>
            <a:ext cx="9144001" cy="513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IMG_0458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500" y="1525475"/>
            <a:ext cx="4293202" cy="23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440"/>
            <a:ext cx="9144001" cy="510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IMG_045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9650" y="1630850"/>
            <a:ext cx="2755301" cy="15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5"/>
            <a:ext cx="9144001" cy="51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IMG_046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8675" y="1993275"/>
            <a:ext cx="4603627" cy="27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9"/>
            <a:ext cx="9144000" cy="514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title="IMG_0440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445300"/>
            <a:ext cx="4005174" cy="22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" y="0"/>
            <a:ext cx="91368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1090" l="0" r="0" t="-1090"/>
          <a:stretch/>
        </p:blipFill>
        <p:spPr>
          <a:xfrm>
            <a:off x="-111622" y="-93325"/>
            <a:ext cx="9325321" cy="523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title="IMG_0443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0200" y="1812650"/>
            <a:ext cx="5222099" cy="29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