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5" r:id="rId4"/>
    <p:sldId id="268" r:id="rId5"/>
    <p:sldId id="266" r:id="rId6"/>
    <p:sldId id="260" r:id="rId7"/>
    <p:sldId id="261" r:id="rId8"/>
    <p:sldId id="259" r:id="rId9"/>
    <p:sldId id="263" r:id="rId10"/>
    <p:sldId id="267" r:id="rId11"/>
    <p:sldId id="25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EC41D02-E44B-417E-A4AF-9A58900E1D93}">
          <p14:sldIdLst>
            <p14:sldId id="256"/>
            <p14:sldId id="257"/>
            <p14:sldId id="265"/>
            <p14:sldId id="268"/>
            <p14:sldId id="266"/>
            <p14:sldId id="260"/>
          </p14:sldIdLst>
        </p14:section>
        <p14:section name="Section sans titre" id="{FFC2FC39-C5CD-4ABF-96C3-64781204AC80}">
          <p14:sldIdLst>
            <p14:sldId id="261"/>
            <p14:sldId id="259"/>
            <p14:sldId id="263"/>
            <p14:sldId id="26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90" autoAdjust="0"/>
  </p:normalViewPr>
  <p:slideViewPr>
    <p:cSldViewPr>
      <p:cViewPr varScale="1">
        <p:scale>
          <a:sx n="64" d="100"/>
          <a:sy n="64" d="100"/>
        </p:scale>
        <p:origin x="156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595BB-A5FD-4131-8109-3856E32C9C16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82977-0368-40DE-8C64-52010DE30E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98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82977-0368-40DE-8C64-52010DE30ED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90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BB0DD8-26DF-4C8C-9214-24CCCCD36E13}" type="datetimeFigureOut">
              <a:rPr lang="fr-FR" smtClean="0"/>
              <a:t>08/09/2022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EFD228-ECD2-4544-AEC2-3B05F017B23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ves.plourde@csmb.qc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ademiesaintclement.ca/education-physique-et-a-la-sant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Bonjour!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Mme Chantal et </a:t>
            </a:r>
            <a:r>
              <a:rPr lang="fr-CA" dirty="0" err="1"/>
              <a:t>M.Yves</a:t>
            </a:r>
            <a:r>
              <a:rPr lang="fr-CA" dirty="0"/>
              <a:t>, M. Francis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46F08E-B3E0-4B18-A5D8-2C2CA55C8D56}"/>
              </a:ext>
            </a:extLst>
          </p:cNvPr>
          <p:cNvSpPr txBox="1"/>
          <p:nvPr/>
        </p:nvSpPr>
        <p:spPr>
          <a:xfrm>
            <a:off x="2949291" y="4639922"/>
            <a:ext cx="61206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Yves.plourde@csmb.qc.ca</a:t>
            </a:r>
            <a:endParaRPr lang="fr-CA" sz="2800" b="1" dirty="0"/>
          </a:p>
          <a:p>
            <a:r>
              <a:rPr lang="fr-CA" sz="2800" b="1" dirty="0"/>
              <a:t>rachid.bourane4@csmb.qc.ca</a:t>
            </a:r>
          </a:p>
          <a:p>
            <a:r>
              <a:rPr lang="fr-CA" sz="2800" b="1" dirty="0"/>
              <a:t>chantal.bouthillier.gravel2@csmb.qc.ca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94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cours d’éducation  physique c’est….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01445"/>
            <a:ext cx="8352928" cy="1519443"/>
          </a:xfrm>
        </p:spPr>
        <p:txBody>
          <a:bodyPr>
            <a:normAutofit fontScale="92500"/>
          </a:bodyPr>
          <a:lstStyle/>
          <a:p>
            <a:r>
              <a:rPr lang="fr-CA" sz="3000" dirty="0"/>
              <a:t>C’est la même chose qu’un cours de français ou de mathématique sauf qu’on utilise majoritairement le mouvement  pour apprendre . </a:t>
            </a:r>
            <a:endParaRPr lang="fr-FR" sz="3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882128-10D8-478F-992A-0AD030D24C68}"/>
              </a:ext>
            </a:extLst>
          </p:cNvPr>
          <p:cNvSpPr txBox="1"/>
          <p:nvPr/>
        </p:nvSpPr>
        <p:spPr>
          <a:xfrm>
            <a:off x="539552" y="2501660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00B0F0"/>
                </a:solidFill>
              </a:rPr>
              <a:t>Il y a des apprentissages à réaliser. Votre enfant doit utiliser le site web de l’école pour étudier. </a:t>
            </a:r>
            <a:r>
              <a:rPr lang="fr-CA" sz="3200" b="1" dirty="0" err="1">
                <a:solidFill>
                  <a:srgbClr val="5F5F5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Academie</a:t>
            </a:r>
            <a:r>
              <a:rPr lang="fr-CA" sz="3200" b="1" dirty="0">
                <a:solidFill>
                  <a:srgbClr val="5F5F5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saint </a:t>
            </a:r>
            <a:r>
              <a:rPr lang="fr-CA" sz="3200" b="1" dirty="0" err="1">
                <a:solidFill>
                  <a:srgbClr val="5F5F5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clement</a:t>
            </a:r>
            <a:r>
              <a:rPr lang="fr-CA" sz="3200" b="1" dirty="0">
                <a:solidFill>
                  <a:srgbClr val="5F5F5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993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L’odeur…</a:t>
            </a:r>
            <a:endParaRPr lang="fr-F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5" t="33586" r="55491" b="39484"/>
          <a:stretch/>
        </p:blipFill>
        <p:spPr bwMode="auto">
          <a:xfrm>
            <a:off x="6420192" y="799459"/>
            <a:ext cx="2564218" cy="253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116616" y="329212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FR" dirty="0"/>
          </a:p>
        </p:txBody>
      </p:sp>
      <p:pic>
        <p:nvPicPr>
          <p:cNvPr id="2050" name="Picture 2" descr="Pue Verte Mauvaise Odeur, Fumée Ou Gaz Toxiques, Vapeur Toxique Chimique.  Ensemble Réaliste D'haleine Puante Ou D'odeur De Sueur Isolé Sur Fond  Quadrillé Transparent. | Vecteu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201"/>
            <a:ext cx="3021844" cy="30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3110920" y="365760"/>
            <a:ext cx="3312368" cy="1865238"/>
          </a:xfrm>
          <a:prstGeom prst="wedgeRoundRectCallout">
            <a:avLst>
              <a:gd name="adj1" fmla="val 63720"/>
              <a:gd name="adj2" fmla="val 2067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CA" dirty="0">
                <a:solidFill>
                  <a:schemeClr val="accent3"/>
                </a:solidFill>
              </a:rPr>
              <a:t>Vos enfants   émettent  des odeurs! </a:t>
            </a:r>
          </a:p>
          <a:p>
            <a:pPr lvl="0"/>
            <a:r>
              <a:rPr lang="fr-CA" dirty="0">
                <a:solidFill>
                  <a:schemeClr val="accent3"/>
                </a:solidFill>
              </a:rPr>
              <a:t>Ce n’est pas plaisant pour les autres….</a:t>
            </a:r>
          </a:p>
          <a:p>
            <a:pPr lvl="0"/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267990" y="3331427"/>
            <a:ext cx="4688385" cy="2408785"/>
          </a:xfrm>
          <a:prstGeom prst="wedgeRoundRectCallout">
            <a:avLst>
              <a:gd name="adj1" fmla="val -81152"/>
              <a:gd name="adj2" fmla="val -658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19871" y="3431889"/>
            <a:ext cx="4282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SOLUTION: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Acheter  du déodorisant pour que votre enfant puisse en mettre  APRÈS le cours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Demander  à votre enfant de prendre sa douche à tous les jours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Votre enfant doit mettre des vêtements propres</a:t>
            </a:r>
            <a:r>
              <a:rPr lang="fr-FR" dirty="0"/>
              <a:t> qui respirent.</a:t>
            </a:r>
          </a:p>
        </p:txBody>
      </p:sp>
    </p:spTree>
    <p:extLst>
      <p:ext uri="{BB962C8B-B14F-4D97-AF65-F5344CB8AC3E}">
        <p14:creationId xmlns:p14="http://schemas.microsoft.com/office/powerpoint/2010/main" val="63080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 costume en éduc.</a:t>
            </a:r>
            <a:endParaRPr lang="fr-FR" dirty="0"/>
          </a:p>
        </p:txBody>
      </p:sp>
      <p:pic>
        <p:nvPicPr>
          <p:cNvPr id="1026" name="Picture 2" descr="Quelle grandeur d'âme ces pompiers !!! - ChezMaya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81672"/>
            <a:ext cx="3686118" cy="207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ouffette dans le chapeau illustration stock. Illustration du dans -  861429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Mouffette dans le chapeau illustration stock. Illustration du dans -  8614295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55976" y="1281672"/>
            <a:ext cx="43204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chemeClr val="accent4"/>
                </a:solidFill>
                <a:latin typeface="Arial Black" panose="020B0A04020102020204" pitchFamily="34" charset="0"/>
              </a:rPr>
              <a:t>Le matin, l’enfant doit arriver à l’école </a:t>
            </a:r>
            <a:r>
              <a:rPr lang="fr-CA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DÉJÀ </a:t>
            </a:r>
            <a:r>
              <a:rPr lang="fr-CA" sz="2400" dirty="0">
                <a:solidFill>
                  <a:schemeClr val="accent4"/>
                </a:solidFill>
                <a:latin typeface="Arial Black" panose="020B0A04020102020204" pitchFamily="34" charset="0"/>
              </a:rPr>
              <a:t>habillé avec son costume d’éducation physique pour faire le cours.</a:t>
            </a:r>
            <a:r>
              <a:rPr lang="fr-C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CA" sz="24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À partir de janvier, les 6</a:t>
            </a:r>
            <a:r>
              <a:rPr lang="fr-CA" sz="2400" baseline="300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e</a:t>
            </a:r>
            <a:r>
              <a:rPr lang="fr-CA" sz="24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 devront se changer* à la fin de la période pour acquérir de bonnes habitudes d’hygiène corporelle.</a:t>
            </a:r>
          </a:p>
          <a:p>
            <a:endParaRPr lang="fr-FR" dirty="0"/>
          </a:p>
        </p:txBody>
      </p:sp>
      <p:pic>
        <p:nvPicPr>
          <p:cNvPr id="1035" name="Picture 11" descr="éducation Physique Banque D'Images Et Photos Libres De Droits - 123R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0" y="3774251"/>
            <a:ext cx="3401976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98F208C-C176-412B-BB05-03A223E1411B}"/>
              </a:ext>
            </a:extLst>
          </p:cNvPr>
          <p:cNvSpPr txBox="1"/>
          <p:nvPr/>
        </p:nvSpPr>
        <p:spPr>
          <a:xfrm>
            <a:off x="4355976" y="5344323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* </a:t>
            </a:r>
            <a:r>
              <a:rPr lang="fr-CA" sz="2400" dirty="0"/>
              <a:t>Les élèves ont accès à des vestiaires pour se changer.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70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costume d’éducation physique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3374" y="1019282"/>
            <a:ext cx="7520940" cy="357984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sz="3600" dirty="0"/>
              <a:t>Short, pantalon de sport, leggings.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3600" dirty="0"/>
              <a:t>T-shirt, chandail longs de 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3600" dirty="0"/>
              <a:t>Souliers de course </a:t>
            </a:r>
            <a:r>
              <a:rPr lang="fr-CA" sz="3600" dirty="0" err="1"/>
              <a:t>multi-sport</a:t>
            </a:r>
            <a:r>
              <a:rPr lang="fr-CA" sz="3600" dirty="0">
                <a:highlight>
                  <a:srgbClr val="FFFF00"/>
                </a:highlight>
              </a:rPr>
              <a:t> </a:t>
            </a:r>
            <a:r>
              <a:rPr lang="fr-CA" sz="2400" dirty="0">
                <a:highlight>
                  <a:srgbClr val="FFFF00"/>
                </a:highlight>
              </a:rPr>
              <a:t>(pas de souliers, pas d’éduc…)</a:t>
            </a:r>
            <a:endParaRPr lang="fr-CA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CA" sz="3600" dirty="0"/>
              <a:t>Bouteille d’eau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800" dirty="0"/>
              <a:t>bâton de déodorant (optionnel pour les 5</a:t>
            </a:r>
            <a:r>
              <a:rPr lang="fr-CA" sz="2800" baseline="30000" dirty="0"/>
              <a:t>e</a:t>
            </a:r>
            <a:r>
              <a:rPr lang="fr-CA" sz="2800" dirty="0"/>
              <a:t>, obligatoire pour les 6</a:t>
            </a:r>
            <a:r>
              <a:rPr lang="fr-CA" sz="2800" baseline="30000" dirty="0"/>
              <a:t>e</a:t>
            </a:r>
            <a:r>
              <a:rPr lang="fr-CA" sz="2800" dirty="0"/>
              <a:t>)</a:t>
            </a:r>
            <a:endParaRPr lang="fr-CA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6" t="16041" r="30659" b="57917"/>
          <a:stretch/>
        </p:blipFill>
        <p:spPr bwMode="auto">
          <a:xfrm>
            <a:off x="7741575" y="215006"/>
            <a:ext cx="1204649" cy="16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3" t="47271" r="17242" b="27318"/>
          <a:stretch/>
        </p:blipFill>
        <p:spPr bwMode="auto">
          <a:xfrm>
            <a:off x="7648124" y="3278817"/>
            <a:ext cx="1391550" cy="16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03848" y="5257999"/>
            <a:ext cx="574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Le costume doit être confortable et permettre à votre enfant de bouger adéquatement.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470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AF66E67-DB66-4ADB-86C5-C813A7F9AE9D}"/>
              </a:ext>
            </a:extLst>
          </p:cNvPr>
          <p:cNvSpPr txBox="1"/>
          <p:nvPr/>
        </p:nvSpPr>
        <p:spPr>
          <a:xfrm>
            <a:off x="885850" y="548680"/>
            <a:ext cx="7372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accent2"/>
                </a:solidFill>
              </a:rPr>
              <a:t>Veuillez prévoir des vêtements adapté à la température. Nous allons au R.E.C  jusqu’au début du mois de décembre. Nous faisons nos cours à l’extérieur qu’il fasse beau et chaud ou qu’il fasse froid et pluvieux</a:t>
            </a:r>
            <a:r>
              <a:rPr lang="fr-CA" dirty="0"/>
              <a:t>. </a:t>
            </a:r>
            <a:r>
              <a:rPr lang="fr-CA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Mettre plusieurs couches de vêtements est une bonne façon d’habiller adéquatement votre enfant. </a:t>
            </a:r>
            <a:endParaRPr lang="fr-FR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costume en éducation physique, ce n’est pas…. </a:t>
            </a:r>
            <a:endParaRPr lang="fr-FR" dirty="0"/>
          </a:p>
        </p:txBody>
      </p:sp>
      <p:pic>
        <p:nvPicPr>
          <p:cNvPr id="4" name="Picture 13" descr="Comment choisir un costume pour une soirée 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8" y="1412775"/>
            <a:ext cx="2052230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069640" y="1270238"/>
            <a:ext cx="468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Jupe</a:t>
            </a: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Veston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Jeans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Chemise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dirty="0"/>
              <a:t>Coton ouaté avec cordon (hoodies)</a:t>
            </a:r>
          </a:p>
        </p:txBody>
      </p:sp>
      <p:pic>
        <p:nvPicPr>
          <p:cNvPr id="9218" name="Picture 2" descr="Tendance : le retour du short cycl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24" y="980729"/>
            <a:ext cx="288031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2" t="53542" r="33236" b="26875"/>
          <a:stretch/>
        </p:blipFill>
        <p:spPr bwMode="auto">
          <a:xfrm>
            <a:off x="408487" y="2889165"/>
            <a:ext cx="2452776" cy="195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terdiction 6"/>
          <p:cNvSpPr/>
          <p:nvPr/>
        </p:nvSpPr>
        <p:spPr>
          <a:xfrm>
            <a:off x="239343" y="1088965"/>
            <a:ext cx="2609743" cy="1800200"/>
          </a:xfrm>
          <a:prstGeom prst="noSmoking">
            <a:avLst>
              <a:gd name="adj" fmla="val 31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Interdiction 9"/>
          <p:cNvSpPr/>
          <p:nvPr/>
        </p:nvSpPr>
        <p:spPr>
          <a:xfrm>
            <a:off x="274041" y="2966018"/>
            <a:ext cx="2609743" cy="1800200"/>
          </a:xfrm>
          <a:prstGeom prst="noSmoking">
            <a:avLst>
              <a:gd name="adj" fmla="val 22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Interdiction 11"/>
          <p:cNvSpPr/>
          <p:nvPr/>
        </p:nvSpPr>
        <p:spPr>
          <a:xfrm>
            <a:off x="5801924" y="800709"/>
            <a:ext cx="2609743" cy="1800200"/>
          </a:xfrm>
          <a:prstGeom prst="noSmoking">
            <a:avLst>
              <a:gd name="adj" fmla="val 31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LA BOUTEILLE D’EAU EST OBLIGATOIRE.</a:t>
            </a:r>
            <a:endParaRPr lang="fr-FR" dirty="0"/>
          </a:p>
        </p:txBody>
      </p:sp>
      <p:pic>
        <p:nvPicPr>
          <p:cNvPr id="4100" name="Picture 4" descr="BOUTEILLE D'EAU EN VERRE ARC-EN-CIEL 750M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521" r="29019" b="10023"/>
          <a:stretch/>
        </p:blipFill>
        <p:spPr bwMode="auto">
          <a:xfrm>
            <a:off x="6912260" y="1485023"/>
            <a:ext cx="1800200" cy="50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77851" y="404263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Bananananananana" panose="02000603000000000000" pitchFamily="2" charset="0"/>
              </a:rPr>
              <a:t>Chantal</a:t>
            </a:r>
            <a:endParaRPr lang="fr-FR" sz="2400" b="1" dirty="0">
              <a:latin typeface="Bananananananana" panose="02000603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200292" y="4844093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Bananananananana" panose="02000603000000000000" pitchFamily="2" charset="0"/>
              </a:rPr>
              <a:t>groupe : 711</a:t>
            </a:r>
            <a:endParaRPr lang="fr-FR" sz="2400" b="1" dirty="0">
              <a:latin typeface="Bananananananana" panose="02000603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6572" y="1353942"/>
            <a:ext cx="6335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Votre enfant  n’aura pas accès aux fontaines d’eau lorsqu’il sera au R.E.C</a:t>
            </a:r>
            <a:endParaRPr lang="fr-FR" sz="32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623B44-582A-403E-AB1D-F6F3B54D1604}"/>
              </a:ext>
            </a:extLst>
          </p:cNvPr>
          <p:cNvSpPr txBox="1"/>
          <p:nvPr/>
        </p:nvSpPr>
        <p:spPr>
          <a:xfrm>
            <a:off x="477718" y="3217048"/>
            <a:ext cx="5815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00B0F0"/>
                </a:solidFill>
              </a:rPr>
              <a:t>La bouteille doit être identifiée avec le nom de l’enfant et son groupe</a:t>
            </a:r>
            <a:endParaRPr lang="fr-F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bon soulier c’est….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596676" y="1492981"/>
            <a:ext cx="1281378" cy="1435207"/>
            <a:chOff x="233518" y="1340768"/>
            <a:chExt cx="2196244" cy="2232248"/>
          </a:xfrm>
        </p:grpSpPr>
        <p:pic>
          <p:nvPicPr>
            <p:cNvPr id="5122" name="Picture 2" descr="Stormy Blue, Mountain Red Big Kids’ Techsun™ Vent Sandal, View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40" y="1340768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Interdiction 3"/>
            <p:cNvSpPr/>
            <p:nvPr/>
          </p:nvSpPr>
          <p:spPr>
            <a:xfrm>
              <a:off x="233518" y="1484784"/>
              <a:ext cx="2196244" cy="2088232"/>
            </a:xfrm>
            <a:prstGeom prst="noSmoking">
              <a:avLst>
                <a:gd name="adj" fmla="val 612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940542" y="1587296"/>
            <a:ext cx="1258005" cy="1459960"/>
            <a:chOff x="3485855" y="1808820"/>
            <a:chExt cx="2287779" cy="208823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1" t="13690" r="6296" b="48214"/>
            <a:stretch/>
          </p:blipFill>
          <p:spPr bwMode="auto">
            <a:xfrm>
              <a:off x="3485855" y="2168860"/>
              <a:ext cx="221612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Interdiction 6"/>
            <p:cNvSpPr/>
            <p:nvPr/>
          </p:nvSpPr>
          <p:spPr>
            <a:xfrm>
              <a:off x="3577390" y="1808820"/>
              <a:ext cx="2196244" cy="2088232"/>
            </a:xfrm>
            <a:prstGeom prst="noSmoking">
              <a:avLst>
                <a:gd name="adj" fmla="val 612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" name="AutoShape 5" descr="Girls Casual Slipon Fancy Ballerina Shoe - Slip-on Shoe - Free Transparent  PNG Download - PNG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572396" y="3176192"/>
            <a:ext cx="1329939" cy="1250295"/>
            <a:chOff x="442494" y="3917834"/>
            <a:chExt cx="2196244" cy="2088232"/>
          </a:xfrm>
        </p:grpSpPr>
        <p:pic>
          <p:nvPicPr>
            <p:cNvPr id="5127" name="Picture 7" descr="https://encrypted-tbn0.gstatic.com/images?q=tbn%3AANd9GcR6YM0h1mqdcBqwmHm18cYl9I8xh5klKaGhlC6Qgqep-lTeLPMWCWeeFwJ935ZtAEAKG_RATQREqA&amp;usqp=CAc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654933" y="4561666"/>
              <a:ext cx="1771365" cy="88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Interdiction 9"/>
            <p:cNvSpPr/>
            <p:nvPr/>
          </p:nvSpPr>
          <p:spPr>
            <a:xfrm>
              <a:off x="442494" y="3917834"/>
              <a:ext cx="2196244" cy="2088232"/>
            </a:xfrm>
            <a:prstGeom prst="noSmoking">
              <a:avLst>
                <a:gd name="adj" fmla="val 612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994886" y="3147116"/>
            <a:ext cx="1214373" cy="1359407"/>
            <a:chOff x="3300652" y="3949468"/>
            <a:chExt cx="2196244" cy="2088232"/>
          </a:xfrm>
        </p:grpSpPr>
        <p:pic>
          <p:nvPicPr>
            <p:cNvPr id="5129" name="Picture 9" descr="Vans Youth Girl's Asher Slip-On Sneaker | DSW Ca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417671" y="4553037"/>
              <a:ext cx="1946417" cy="973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Interdiction 11"/>
            <p:cNvSpPr/>
            <p:nvPr/>
          </p:nvSpPr>
          <p:spPr>
            <a:xfrm>
              <a:off x="3300652" y="3949468"/>
              <a:ext cx="2196244" cy="2088232"/>
            </a:xfrm>
            <a:prstGeom prst="noSmoking">
              <a:avLst>
                <a:gd name="adj" fmla="val 612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827298" y="116632"/>
            <a:ext cx="1721519" cy="1495626"/>
            <a:chOff x="6075168" y="2420888"/>
            <a:chExt cx="2961328" cy="3256186"/>
          </a:xfrm>
        </p:grpSpPr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774259"/>
              <a:ext cx="2295525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Bouée 7"/>
            <p:cNvSpPr/>
            <p:nvPr/>
          </p:nvSpPr>
          <p:spPr>
            <a:xfrm>
              <a:off x="6075168" y="2420888"/>
              <a:ext cx="2961328" cy="3256186"/>
            </a:xfrm>
            <a:prstGeom prst="donut">
              <a:avLst>
                <a:gd name="adj" fmla="val 866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491881" y="1839013"/>
            <a:ext cx="5625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4"/>
                </a:solidFill>
              </a:rPr>
              <a:t>Support au niveau de la cheville et du pied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4"/>
                </a:solidFill>
              </a:rPr>
              <a:t>Souliers attachées avec un système d’attache ( lacets, velcro) pour adapter le soulier  au pied de l’enfant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4"/>
                </a:solidFill>
              </a:rPr>
              <a:t>Semelle avec adhérence (mais qui ne marque pas le plancher)*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accent4"/>
                </a:solidFill>
              </a:rPr>
              <a:t>Semelle absorbant les chocs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211960" y="558924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* Attention aux souliers avec une semelle noire…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44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bijoux acceptés</a:t>
            </a:r>
            <a:endParaRPr lang="fr-FR" dirty="0"/>
          </a:p>
        </p:txBody>
      </p:sp>
      <p:pic>
        <p:nvPicPr>
          <p:cNvPr id="3074" name="Picture 2" descr="Montre sport Synoke Calorie Podomètre Chronographe Outdoor Montres 50m  étanche regarder 610 - Prix pas cher - Cdiscou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56" y="77274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965073" y="899137"/>
            <a:ext cx="1908212" cy="2016224"/>
            <a:chOff x="1943708" y="1700808"/>
            <a:chExt cx="1908212" cy="2016224"/>
          </a:xfrm>
        </p:grpSpPr>
        <p:pic>
          <p:nvPicPr>
            <p:cNvPr id="3076" name="Picture 4" descr="MONTRE Guess Collection Gc Chic Y07010L7– LUXELD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731" y="1988840"/>
              <a:ext cx="1439044" cy="143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Interdiction 3"/>
            <p:cNvSpPr/>
            <p:nvPr/>
          </p:nvSpPr>
          <p:spPr>
            <a:xfrm>
              <a:off x="1943708" y="1700808"/>
              <a:ext cx="1908212" cy="2016224"/>
            </a:xfrm>
            <a:prstGeom prst="noSmoking">
              <a:avLst>
                <a:gd name="adj" fmla="val 49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3078" name="Picture 6" descr="Grizzly X The Gold Gods OG Ice 26&quot; Gold Chain Necklace | Zumiez.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56" y="2709556"/>
            <a:ext cx="1440160" cy="17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38884" y="914399"/>
            <a:ext cx="1757067" cy="2065705"/>
            <a:chOff x="7021657" y="1604317"/>
            <a:chExt cx="1800200" cy="2016224"/>
          </a:xfrm>
        </p:grpSpPr>
        <p:pic>
          <p:nvPicPr>
            <p:cNvPr id="3080" name="Picture 8" descr="Corde Strass Bling Brillant Lanière strass clé Tour de Cou pour Portable  Carte ID Porte-Badge Porte-clés Bleu - Achat / Vente porte-badge Corde  Strass Bling Brillant - Cdiscoun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646" y="1856345"/>
              <a:ext cx="1512168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Interdiction 4"/>
            <p:cNvSpPr/>
            <p:nvPr/>
          </p:nvSpPr>
          <p:spPr>
            <a:xfrm>
              <a:off x="7021657" y="1604317"/>
              <a:ext cx="1800200" cy="2016224"/>
            </a:xfrm>
            <a:prstGeom prst="noSmoking">
              <a:avLst>
                <a:gd name="adj" fmla="val 786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3088" name="Picture 16" descr="Stainless Steel Engraved Medical Alert ID Bracelet - 9022185 | HS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66" y="802425"/>
            <a:ext cx="1379673" cy="13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96F77C11-8DD6-4F21-9484-2B3DC99CD5F1}"/>
              </a:ext>
            </a:extLst>
          </p:cNvPr>
          <p:cNvGrpSpPr/>
          <p:nvPr/>
        </p:nvGrpSpPr>
        <p:grpSpPr>
          <a:xfrm>
            <a:off x="2213195" y="2930574"/>
            <a:ext cx="1949844" cy="2047875"/>
            <a:chOff x="3202692" y="3073356"/>
            <a:chExt cx="1949844" cy="2047875"/>
          </a:xfrm>
        </p:grpSpPr>
        <p:pic>
          <p:nvPicPr>
            <p:cNvPr id="3084" name="Picture 12" descr="Les boucles d'oreilles plumes de Gas Bijoux | Bijoux, Bijoux gravé, Bijoux  ga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156" y="3073356"/>
              <a:ext cx="1837380" cy="2047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Interdiction 11"/>
            <p:cNvSpPr/>
            <p:nvPr/>
          </p:nvSpPr>
          <p:spPr>
            <a:xfrm>
              <a:off x="3202692" y="3127078"/>
              <a:ext cx="1874221" cy="1970273"/>
            </a:xfrm>
            <a:prstGeom prst="noSmoking">
              <a:avLst>
                <a:gd name="adj" fmla="val 49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544D8E1-C936-4723-9712-67CD09D647C6}"/>
              </a:ext>
            </a:extLst>
          </p:cNvPr>
          <p:cNvGrpSpPr/>
          <p:nvPr/>
        </p:nvGrpSpPr>
        <p:grpSpPr>
          <a:xfrm>
            <a:off x="6166643" y="2314593"/>
            <a:ext cx="1533128" cy="1987961"/>
            <a:chOff x="832241" y="2534560"/>
            <a:chExt cx="1533128" cy="1987961"/>
          </a:xfrm>
        </p:grpSpPr>
        <p:pic>
          <p:nvPicPr>
            <p:cNvPr id="3082" name="Picture 10" descr="Boucles d'oreilles or jaune 375 laque - Enfant - Clous d'oreilles | MAT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41" y="2534560"/>
              <a:ext cx="1533128" cy="1533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78" t="52778" r="16894" b="25397"/>
            <a:stretch/>
          </p:blipFill>
          <p:spPr bwMode="auto">
            <a:xfrm>
              <a:off x="1154249" y="3672067"/>
              <a:ext cx="889111" cy="850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1E4C808-36B4-4936-B9BF-6FEF6409C2BE}"/>
              </a:ext>
            </a:extLst>
          </p:cNvPr>
          <p:cNvGrpSpPr/>
          <p:nvPr/>
        </p:nvGrpSpPr>
        <p:grpSpPr>
          <a:xfrm>
            <a:off x="31091" y="3081157"/>
            <a:ext cx="1904102" cy="2047875"/>
            <a:chOff x="7084509" y="3127077"/>
            <a:chExt cx="1874221" cy="197027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5D0DBC1-06E6-4F2C-8A19-EFE74F16A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4078" y="3209968"/>
              <a:ext cx="1774652" cy="1774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Interdiction 19">
              <a:extLst>
                <a:ext uri="{FF2B5EF4-FFF2-40B4-BE49-F238E27FC236}">
                  <a16:creationId xmlns:a16="http://schemas.microsoft.com/office/drawing/2014/main" id="{0A413300-D0B9-497C-9A56-DBA4A8619A73}"/>
                </a:ext>
              </a:extLst>
            </p:cNvPr>
            <p:cNvSpPr/>
            <p:nvPr/>
          </p:nvSpPr>
          <p:spPr>
            <a:xfrm>
              <a:off x="7084509" y="3127077"/>
              <a:ext cx="1874221" cy="1970273"/>
            </a:xfrm>
            <a:prstGeom prst="noSmoking">
              <a:avLst>
                <a:gd name="adj" fmla="val 49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0C4B6651-091C-41C2-AC22-EE49C5504A45}"/>
              </a:ext>
            </a:extLst>
          </p:cNvPr>
          <p:cNvSpPr txBox="1"/>
          <p:nvPr/>
        </p:nvSpPr>
        <p:spPr>
          <a:xfrm>
            <a:off x="3604140" y="5013176"/>
            <a:ext cx="6260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u="sng" dirty="0"/>
              <a:t>Bijoux acceptés: </a:t>
            </a:r>
          </a:p>
          <a:p>
            <a:r>
              <a:rPr lang="fr-CA" sz="2400" dirty="0"/>
              <a:t>montre de sport</a:t>
            </a:r>
          </a:p>
          <a:p>
            <a:r>
              <a:rPr lang="fr-CA" sz="2400" dirty="0"/>
              <a:t>Bracelet médical</a:t>
            </a:r>
          </a:p>
          <a:p>
            <a:r>
              <a:rPr lang="fr-CA" sz="2400" dirty="0"/>
              <a:t>Boucles d’oreilles plus petites qu’un 10 ¢</a:t>
            </a:r>
          </a:p>
          <a:p>
            <a:r>
              <a:rPr lang="fr-CA" sz="2400" dirty="0"/>
              <a:t>Chaîne qui se casse facilement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49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savoirs importants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4" t="12917" r="14026" b="46250"/>
          <a:stretch/>
        </p:blipFill>
        <p:spPr bwMode="auto">
          <a:xfrm>
            <a:off x="7534233" y="5350823"/>
            <a:ext cx="1386314" cy="139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0" t="25706" r="2796" b="52917"/>
          <a:stretch/>
        </p:blipFill>
        <p:spPr bwMode="auto">
          <a:xfrm>
            <a:off x="8037067" y="3830943"/>
            <a:ext cx="1106933" cy="11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1" t="14431" r="18034" b="64579"/>
          <a:stretch/>
        </p:blipFill>
        <p:spPr bwMode="auto">
          <a:xfrm>
            <a:off x="7010283" y="3814449"/>
            <a:ext cx="1047901" cy="116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59393" r="64392" b="18542"/>
          <a:stretch/>
        </p:blipFill>
        <p:spPr bwMode="auto">
          <a:xfrm>
            <a:off x="5620900" y="3759515"/>
            <a:ext cx="1386314" cy="121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5" t="13005" r="10527" b="62500"/>
          <a:stretch/>
        </p:blipFill>
        <p:spPr bwMode="auto">
          <a:xfrm>
            <a:off x="170505" y="3848533"/>
            <a:ext cx="2544238" cy="117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31851" r="65446" b="7709"/>
          <a:stretch/>
        </p:blipFill>
        <p:spPr bwMode="auto">
          <a:xfrm>
            <a:off x="601940" y="1203748"/>
            <a:ext cx="2112803" cy="226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3" t="13333" r="18595" b="67705"/>
          <a:stretch/>
        </p:blipFill>
        <p:spPr bwMode="auto">
          <a:xfrm>
            <a:off x="2204726" y="3844875"/>
            <a:ext cx="1030572" cy="113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9130" y="5068075"/>
            <a:ext cx="3965064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Savoir-vivre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Savoir - être</a:t>
            </a:r>
            <a:endParaRPr lang="fr-FR" sz="32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A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Savoir faire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DB8FF91-32BB-4106-BA86-4A9CB6F556B6}"/>
              </a:ext>
            </a:extLst>
          </p:cNvPr>
          <p:cNvSpPr txBox="1"/>
          <p:nvPr/>
        </p:nvSpPr>
        <p:spPr>
          <a:xfrm>
            <a:off x="3131839" y="1412776"/>
            <a:ext cx="57887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3"/>
                </a:solidFill>
              </a:rPr>
              <a:t>Agir dans divers contextes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3"/>
                </a:solidFill>
              </a:rPr>
              <a:t>Interagir avec les autres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3"/>
                </a:solidFill>
              </a:rPr>
              <a:t>Adopter un mode de vie sain et actif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421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1480</TotalTime>
  <Words>493</Words>
  <Application>Microsoft Office PowerPoint</Application>
  <PresentationFormat>Affichage à l'écran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Bananananananana</vt:lpstr>
      <vt:lpstr>Calibri</vt:lpstr>
      <vt:lpstr>Franklin Gothic Book</vt:lpstr>
      <vt:lpstr>Franklin Gothic Medium</vt:lpstr>
      <vt:lpstr>Wingdings</vt:lpstr>
      <vt:lpstr>Angles</vt:lpstr>
      <vt:lpstr>Bonjour!</vt:lpstr>
      <vt:lpstr>Le costume en éduc.</vt:lpstr>
      <vt:lpstr>Le costume d’éducation physique</vt:lpstr>
      <vt:lpstr>Présentation PowerPoint</vt:lpstr>
      <vt:lpstr>Le costume en éducation physique, ce n’est pas…. </vt:lpstr>
      <vt:lpstr> LA BOUTEILLE D’EAU EST OBLIGATOIRE.</vt:lpstr>
      <vt:lpstr>Un bon soulier c’est….</vt:lpstr>
      <vt:lpstr>Les bijoux acceptés</vt:lpstr>
      <vt:lpstr>Les savoirs importants</vt:lpstr>
      <vt:lpstr>Un cours d’éducation  physique c’est…. </vt:lpstr>
      <vt:lpstr>L’odeur…</vt:lpstr>
    </vt:vector>
  </TitlesOfParts>
  <Company>CS Marguerite Bourgeoys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Chantal Bouthillier-Gravel2</dc:creator>
  <cp:lastModifiedBy>Chantal Bouthillier-Gravel2</cp:lastModifiedBy>
  <cp:revision>30</cp:revision>
  <dcterms:created xsi:type="dcterms:W3CDTF">2020-08-27T19:21:43Z</dcterms:created>
  <dcterms:modified xsi:type="dcterms:W3CDTF">2022-09-08T20:19:29Z</dcterms:modified>
</cp:coreProperties>
</file>